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EF584-C37C-42BF-8D9F-4E9D97C82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0FD30F-41EE-41BA-AD83-268929B68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6881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Cleiton</dc:creator>
  <cp:lastModifiedBy>Cleiton</cp:lastModifiedBy>
  <cp:revision>1</cp:revision>
  <dcterms:created xsi:type="dcterms:W3CDTF">2023-12-21T18:59:11Z</dcterms:created>
  <dcterms:modified xsi:type="dcterms:W3CDTF">2023-12-21T19:00:15Z</dcterms:modified>
</cp:coreProperties>
</file>